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sldIdLst>
    <p:sldId id="284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2D86"/>
    <a:srgbClr val="CC00CC"/>
    <a:srgbClr val="BF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4" d="100"/>
          <a:sy n="54" d="100"/>
        </p:scale>
        <p:origin x="15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9B480F-A67E-45D3-A53C-7A64BC7150C6}" type="datetimeFigureOut">
              <a:rPr lang="fr-FR" smtClean="0"/>
              <a:pPr/>
              <a:t>08/02/2020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F08DB-DCEB-4C58-B99E-DDE4DE3A64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6818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accent3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1830A-C9F0-4F1C-A0AB-E771F6879F19}" type="datetimeFigureOut">
              <a:rPr lang="fr-FR" smtClean="0"/>
              <a:pPr/>
              <a:t>08/02/2020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0D71-7B89-4986-9D7B-8B118989DC8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0314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1830A-C9F0-4F1C-A0AB-E771F6879F19}" type="datetimeFigureOut">
              <a:rPr lang="fr-FR" smtClean="0"/>
              <a:pPr/>
              <a:t>08/02/2020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0D71-7B89-4986-9D7B-8B118989DC8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3086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1830A-C9F0-4F1C-A0AB-E771F6879F19}" type="datetimeFigureOut">
              <a:rPr lang="fr-FR" smtClean="0"/>
              <a:pPr/>
              <a:t>08/02/2020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0D71-7B89-4986-9D7B-8B118989DC8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593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>
            <a:lvl1pPr algn="ctr">
              <a:defRPr sz="3200" b="1">
                <a:solidFill>
                  <a:schemeClr val="accent3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>
              <a:buFont typeface="Wingdings" panose="05000000000000000000" pitchFamily="2" charset="2"/>
              <a:buChar char="ü"/>
              <a:defRPr sz="2000"/>
            </a:lvl1pPr>
            <a:lvl2pPr marL="742950" indent="-285750">
              <a:buFont typeface="Wingdings" panose="05000000000000000000" pitchFamily="2" charset="2"/>
              <a:buChar char="§"/>
              <a:defRPr sz="1800"/>
            </a:lvl2pPr>
            <a:lvl3pPr marL="1143000" indent="-228600">
              <a:buFont typeface="Wingdings" panose="05000000000000000000" pitchFamily="2" charset="2"/>
              <a:buChar char="§"/>
              <a:defRPr sz="1600"/>
            </a:lvl3pPr>
            <a:lvl4pPr marL="1600200" indent="-228600">
              <a:buFont typeface="Wingdings" panose="05000000000000000000" pitchFamily="2" charset="2"/>
              <a:buChar char="§"/>
              <a:defRPr sz="1400"/>
            </a:lvl4pPr>
            <a:lvl5pPr marL="2057400" indent="-228600">
              <a:buFont typeface="Wingdings" panose="05000000000000000000" pitchFamily="2" charset="2"/>
              <a:buChar char="§"/>
              <a:defRPr sz="14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1830A-C9F0-4F1C-A0AB-E771F6879F19}" type="datetimeFigureOut">
              <a:rPr lang="fr-FR" smtClean="0"/>
              <a:pPr/>
              <a:t>08/02/2020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0D71-7B89-4986-9D7B-8B118989DC8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26712"/>
            <a:ext cx="985918" cy="985918"/>
          </a:xfrm>
          <a:prstGeom prst="rect">
            <a:avLst/>
          </a:prstGeom>
        </p:spPr>
      </p:pic>
      <p:cxnSp>
        <p:nvCxnSpPr>
          <p:cNvPr id="9" name="Connecteur droit 8"/>
          <p:cNvCxnSpPr/>
          <p:nvPr userDrawn="1"/>
        </p:nvCxnSpPr>
        <p:spPr>
          <a:xfrm flipH="1">
            <a:off x="-108520" y="980728"/>
            <a:ext cx="82089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20018"/>
            <a:ext cx="1800200" cy="599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746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1830A-C9F0-4F1C-A0AB-E771F6879F19}" type="datetimeFigureOut">
              <a:rPr lang="fr-FR" smtClean="0"/>
              <a:pPr/>
              <a:t>08/02/2020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0D71-7B89-4986-9D7B-8B118989DC8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582" y="0"/>
            <a:ext cx="1052736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347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1830A-C9F0-4F1C-A0AB-E771F6879F19}" type="datetimeFigureOut">
              <a:rPr lang="fr-FR" smtClean="0"/>
              <a:pPr/>
              <a:t>08/02/2020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0D71-7B89-4986-9D7B-8B118989DC8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47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1830A-C9F0-4F1C-A0AB-E771F6879F19}" type="datetimeFigureOut">
              <a:rPr lang="fr-FR" smtClean="0"/>
              <a:pPr/>
              <a:t>08/02/2020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0D71-7B89-4986-9D7B-8B118989DC8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437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1830A-C9F0-4F1C-A0AB-E771F6879F19}" type="datetimeFigureOut">
              <a:rPr lang="fr-FR" smtClean="0"/>
              <a:pPr/>
              <a:t>08/02/2020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0D71-7B89-4986-9D7B-8B118989DC8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1406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1830A-C9F0-4F1C-A0AB-E771F6879F19}" type="datetimeFigureOut">
              <a:rPr lang="fr-FR" smtClean="0"/>
              <a:pPr/>
              <a:t>08/02/2020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0D71-7B89-4986-9D7B-8B118989DC8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74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1830A-C9F0-4F1C-A0AB-E771F6879F19}" type="datetimeFigureOut">
              <a:rPr lang="fr-FR" smtClean="0"/>
              <a:pPr/>
              <a:t>08/02/2020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0D71-7B89-4986-9D7B-8B118989DC8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2986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1830A-C9F0-4F1C-A0AB-E771F6879F19}" type="datetimeFigureOut">
              <a:rPr lang="fr-FR" smtClean="0"/>
              <a:pPr/>
              <a:t>08/02/2020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0D71-7B89-4986-9D7B-8B118989DC8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0273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1830A-C9F0-4F1C-A0AB-E771F6879F19}" type="datetimeFigureOut">
              <a:rPr lang="fr-FR" smtClean="0"/>
              <a:pPr/>
              <a:t>08/02/2020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10D71-7B89-4986-9D7B-8B118989DC8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964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dirty="0" smtClean="0"/>
              <a:t>Sondage</a:t>
            </a:r>
            <a:endParaRPr lang="fr-FR" dirty="0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7905873" y="2379658"/>
            <a:ext cx="1847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Lobster" charset="0"/>
                <a:cs typeface="Lobster" charset="0"/>
              </a:rPr>
              <a:t/>
            </a:r>
            <a:b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Lobster" charset="0"/>
                <a:cs typeface="Lobster" charset="0"/>
              </a:rPr>
            </a:b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-180528" y="3951784"/>
            <a:ext cx="18473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Roboto" charset="0"/>
                <a:cs typeface="Roboto" charset="0"/>
              </a:rPr>
              <a:t/>
            </a:r>
            <a:b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Roboto" charset="0"/>
                <a:cs typeface="Roboto" charset="0"/>
              </a:rPr>
            </a:b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761470"/>
              </p:ext>
            </p:extLst>
          </p:nvPr>
        </p:nvGraphicFramePr>
        <p:xfrm>
          <a:off x="35496" y="1021870"/>
          <a:ext cx="9072000" cy="583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2858518905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3349002085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1644599685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val="1040358494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val="1578502807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val="1320315730"/>
                    </a:ext>
                  </a:extLst>
                </a:gridCol>
              </a:tblGrid>
              <a:tr h="98405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BD2D8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Prénom Nom</a:t>
                      </a:r>
                      <a:endParaRPr lang="fr-FR" sz="1200" dirty="0">
                        <a:solidFill>
                          <a:srgbClr val="BD2D8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BD2D8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Commune</a:t>
                      </a:r>
                      <a:endParaRPr lang="fr-FR" sz="1200" dirty="0">
                        <a:solidFill>
                          <a:srgbClr val="BD2D8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BD2D8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Connaissiez-vous</a:t>
                      </a:r>
                      <a:r>
                        <a:rPr lang="fr-FR" sz="1200" baseline="0" dirty="0" smtClean="0">
                          <a:solidFill>
                            <a:srgbClr val="BD2D8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 Carte Près de chez nous ?</a:t>
                      </a:r>
                      <a:endParaRPr lang="fr-FR" sz="1200" dirty="0">
                        <a:solidFill>
                          <a:srgbClr val="BD2D8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BD2D8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Avez-vous ajouté</a:t>
                      </a:r>
                      <a:r>
                        <a:rPr lang="fr-FR" sz="1200" baseline="0" dirty="0" smtClean="0">
                          <a:solidFill>
                            <a:srgbClr val="BD2D8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 acteur ?</a:t>
                      </a:r>
                    </a:p>
                    <a:p>
                      <a:pPr algn="ctr"/>
                      <a:r>
                        <a:rPr lang="fr-FR" sz="1200" b="0" baseline="0" dirty="0" smtClean="0">
                          <a:solidFill>
                            <a:srgbClr val="BD2D8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 oui lequel ?</a:t>
                      </a:r>
                      <a:endParaRPr lang="fr-FR" sz="1200" b="0" dirty="0">
                        <a:solidFill>
                          <a:srgbClr val="BD2D8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BD2D8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Comptez-vous ajouter</a:t>
                      </a:r>
                      <a:r>
                        <a:rPr lang="fr-FR" sz="1200" baseline="0" dirty="0" smtClean="0">
                          <a:solidFill>
                            <a:srgbClr val="BD2D8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 acteur plus tard ?</a:t>
                      </a:r>
                    </a:p>
                    <a:p>
                      <a:pPr algn="ctr"/>
                      <a:r>
                        <a:rPr lang="fr-FR" sz="1200" b="0" baseline="0" dirty="0" smtClean="0">
                          <a:solidFill>
                            <a:srgbClr val="BD2D8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 oui lequel ?</a:t>
                      </a:r>
                      <a:endParaRPr lang="fr-FR" sz="1200" b="0" dirty="0">
                        <a:solidFill>
                          <a:srgbClr val="BD2D8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rgbClr val="BD2D8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Pensez-vous consulter la carte à l’avenir ? </a:t>
                      </a:r>
                    </a:p>
                    <a:p>
                      <a:pPr algn="ctr"/>
                      <a:r>
                        <a:rPr lang="fr-FR" sz="1200" b="0" dirty="0" smtClean="0">
                          <a:solidFill>
                            <a:srgbClr val="BD2D8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Dites pourquoi</a:t>
                      </a:r>
                      <a:endParaRPr lang="fr-FR" sz="1200" b="0" dirty="0">
                        <a:solidFill>
                          <a:srgbClr val="BD2D8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4651344"/>
                  </a:ext>
                </a:extLst>
              </a:tr>
              <a:tr h="361260">
                <a:tc>
                  <a:txBody>
                    <a:bodyPr/>
                    <a:lstStyle/>
                    <a:p>
                      <a:endParaRPr lang="fr-F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009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850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Nuances de gri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991</TotalTime>
  <Words>41</Words>
  <Application>Microsoft Office PowerPoint</Application>
  <PresentationFormat>Affichage à l'écran (4:3)</PresentationFormat>
  <Paragraphs>59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Lobster</vt:lpstr>
      <vt:lpstr>Roboto</vt:lpstr>
      <vt:lpstr>Wingdings</vt:lpstr>
      <vt:lpstr>Thème Office</vt:lpstr>
      <vt:lpstr>Sondage</vt:lpstr>
    </vt:vector>
  </TitlesOfParts>
  <Company>CNIM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 communication</dc:title>
  <dc:creator>scoletti</dc:creator>
  <cp:lastModifiedBy>COLETTI, Sandrine</cp:lastModifiedBy>
  <cp:revision>65</cp:revision>
  <cp:lastPrinted>2017-07-05T15:12:17Z</cp:lastPrinted>
  <dcterms:created xsi:type="dcterms:W3CDTF">2017-07-05T15:10:49Z</dcterms:created>
  <dcterms:modified xsi:type="dcterms:W3CDTF">2020-02-08T06:41:05Z</dcterms:modified>
</cp:coreProperties>
</file>